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Raznolikost Azije 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80759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Istanbul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383877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Jeruzalem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Moskva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Na slici je prikazan euroazijski grad koji je mostovima spojen u jednu cjelinu. O kojem gradu je riječ?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4D94647-5FE4-477D-9C75-026DE86B3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538" y="2807598"/>
            <a:ext cx="3585305" cy="28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Arapsko otočje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Karibi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Malajsko otočje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Melanezija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Kako se naziva najveća otočna skupina na svijetu?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548273" y="26400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Afrikom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548273" y="530660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Sjevernom Amerikom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548273" y="39658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Europom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Na slici je prikazana granica Azije s kojim drugim kontinentom?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F700749-A7D0-476F-87BB-649D07E3B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488" y="2640077"/>
            <a:ext cx="3931161" cy="34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199482" y="27175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Indija i Japan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199482" y="521643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Kina i Indija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199482" y="398229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Japan i Kina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Koje dvije azijske države su dvije najmnogoljudnije zemlje?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9A93695-4DBE-4210-948F-C5A70AD6C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944" y="2717514"/>
            <a:ext cx="6430935" cy="33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Bajkalsko jezero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373337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Kaspijsko jezero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Mrtvo more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Uz koje more/jezero se nalazi najniža kopnena točka na Zemlji?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68B9C2E-F355-4179-B6AC-2895BC995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179" y="2596792"/>
            <a:ext cx="3935513" cy="31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137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Raznolikost Azije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18</cp:revision>
  <dcterms:created xsi:type="dcterms:W3CDTF">2021-01-04T08:54:24Z</dcterms:created>
  <dcterms:modified xsi:type="dcterms:W3CDTF">2021-08-15T14:34:14Z</dcterms:modified>
</cp:coreProperties>
</file>